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34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07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44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39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5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5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31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568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9072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23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8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D776-93DA-49F3-A3C5-C817EC35F64B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7EBD9-D9F5-46DB-BC0F-CDB0BD5184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9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"В детский сад с радостью "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5711" y="5519956"/>
            <a:ext cx="43287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Консультацию приготовил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Дубовицкая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Виктория Вадимовна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5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336"/>
            <a:ext cx="10515600" cy="597562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в детский сад – это момент отделения мамы от ребёнка, и это испытание для обоих. У мамы тоже «рвется» сердце, когда она видит, как переживает малыш. Чтобы помочь мамам, и другим, близким членам семьи, предлагаем важные советы по сопровождению малышей в период адаптации: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Создайте условия для спокойного отдыха ребёнка дома. Не стоит перегружать нервную систему малыша впечатлениями.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присутствии ребёнка всегда отзывайтесь положительно о воспитателях и детском саде. Ребёнок более охотно пойдет в группу к воспитателям, которых Вы уважаете.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92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6837"/>
            <a:ext cx="10515600" cy="5900126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 выходные дни не меняйте режим дня ребёнка.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 период адаптации не отучайте ребёнка от вредных привычек (сосание пальца, соски и т.п.). Лишнее напряжение ни к чему.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Постарайтесь, чтобы дома малыша окружала спокойная, бесконфликтная атмосфера. Обнимайте ребёнка, гладьте, говорите приятные слова, чаще хвалите.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6. Будьте терпимее к капризам. Они возникают из-за перегрузки нервной системы. Обнимите ребёнка, помогите ему успокоиться, переключите на другую деятельность. Не ругайте за то, что плачет.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867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3615"/>
            <a:ext cx="10515600" cy="5883348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Дайте в сад небольшую игрушку (лучше мягкую; также это может быть любой безопасный предмет, принадлежащий маме). Прижимая к себе что-то мягкое, «родное» - ребёнок быстрее успокоится.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Призовите на помощь сказку или игру. Придумайте историю, например, про мишку, который впервые пришел в детский сад, сначала волновался, а потом подружился с детьми и воспитателями и т.п. По сюжету малыш должен понять, что мама обязательно вернется за ним.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Организуйте утро так, чтобы день и у Вас, и у малыша прошел спокойно. Спокойная мама – спокойный малыш!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938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448"/>
            <a:ext cx="10515600" cy="5908515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Дома и в саду говорите с малышом спокойно, уверенно. Проявляйте доброжелательную настойчивость при пробуждении, одевании, а в саду – раздевании. Иногда хорошим помощником при пробуждении и сборах является любимая игрушка.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По возможности, пусть ребёнка в детский сад отводит тот родитель или родственник, с которым ему легче расстаться.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Обязательно говорите, что вы придете, и обозначьте когда (после прогулки, или после обеда и т.д.). Нельзя обманывать ребёнка: говорить, что придете после обеда, а забирать после сна.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Придумайте свой ритуал прощания (например, поцеловали, сказали «пока» и ушли). Чем дольше Вы топчитесь в нерешительности, тем сильнее ребёнок переживает.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76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38200" y="293688"/>
            <a:ext cx="10515600" cy="588327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ещё, несколько полезных советов мамам: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Будьте уверенной в том, что посещение детского сада действительно нужно семье. Ребёнок, реагируя именно на эту уверенную позицию мамы, адаптируется гораздо быстрее.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Поверьте, что ребёнок на самом деле вовсе не «слабое» создание. Адаптационная система малыша достаточна, сильна, чтобы это испытание выдержать. Хуже, когда ребёнок настолько зажат тисками стресса, что не может плакать. Плачь – это помощник нервной системы, он не дает ей перегружаться. Не бойтесь детского плача, не сердитесь на ребёнка за «нытьё».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82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1670"/>
            <a:ext cx="10515600" cy="592529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Воспользуйтесь помощью. В детском саду работают люди, внимательные к детям. Спросите у воспитателя, психолога, как чувствует себя Ваш малыш в течение дня.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Заручитесь поддержкой. Вокруг Вас есть другие мамы, переживающие те же чувства в этот период. Поддерживайте друг друга: делитесь позитивной информацией. Отмечайте и радуйтесь успехам детей.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9157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63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619</Words>
  <Application>Microsoft Office PowerPoint</Application>
  <PresentationFormat>Широкоэкранный</PresentationFormat>
  <Paragraphs>23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"В детский сад с радостью "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"В детский сад с радостью " </dc:title>
  <dc:creator>Виктория</dc:creator>
  <cp:lastModifiedBy>Виктория</cp:lastModifiedBy>
  <cp:revision>3</cp:revision>
  <dcterms:created xsi:type="dcterms:W3CDTF">2020-09-21T12:09:19Z</dcterms:created>
  <dcterms:modified xsi:type="dcterms:W3CDTF">2020-09-21T12:30:37Z</dcterms:modified>
</cp:coreProperties>
</file>